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9" r:id="rId10"/>
    <p:sldId id="272" r:id="rId11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90" y="3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Shape 4"/>
          <p:cNvSpPr txBox="1">
            <a:spLocks noGrp="1"/>
          </p:cNvSpPr>
          <p:nvPr>
            <p:ph type="dt" idx="10"/>
          </p:nvPr>
        </p:nvSpPr>
        <p:spPr>
          <a:xfrm>
            <a:off x="3884612" y="0"/>
            <a:ext cx="2971799" cy="4587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Shape 5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09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6" name="Shape 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52430859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Shape 87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9179805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10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220682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2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012042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3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451913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4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85475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5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4899377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6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1069742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7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8069870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8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0568188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93" name="Shape 93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399" cy="360045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buSzPct val="25000"/>
              <a:buNone/>
            </a:pPr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Shape 94"/>
          <p:cNvSpPr txBox="1">
            <a:spLocks noGrp="1"/>
          </p:cNvSpPr>
          <p:nvPr>
            <p:ph type="sldNum" idx="12"/>
          </p:nvPr>
        </p:nvSpPr>
        <p:spPr>
          <a:xfrm>
            <a:off x="3884612" y="8685213"/>
            <a:ext cx="2971799" cy="45878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9</a:t>
            </a:fld>
            <a:endParaRPr lang="ru-RU"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7220682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Объект с подписью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Заголовок и вертикальный текст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 rot="5400000">
            <a:off x="2309018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Shape 7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Вертикальный заголовок и текст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 txBox="1">
            <a:spLocks noGrp="1"/>
          </p:cNvSpPr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 rot="5400000">
            <a:off x="541337" y="190500"/>
            <a:ext cx="5851525" cy="60197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Shape 8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Shape 8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Титульный слайд">
    <p:spTree>
      <p:nvGrpSpPr>
        <p:cNvPr id="1" name="Shape 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Shape 2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4" name="Shape 24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spcBef>
                <a:spcPts val="640"/>
              </a:spcBef>
              <a:buClr>
                <a:srgbClr val="888888"/>
              </a:buClr>
              <a:buFont typeface="Arial"/>
              <a:buNone/>
              <a:defRPr sz="3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spcBef>
                <a:spcPts val="560"/>
              </a:spcBef>
              <a:buClr>
                <a:srgbClr val="888888"/>
              </a:buClr>
              <a:buFont typeface="Arial"/>
              <a:buNone/>
              <a:defRPr sz="2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spcBef>
                <a:spcPts val="48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Заголовок раздела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Shape 35"/>
          <p:cNvSpPr txBox="1">
            <a:spLocks noGrp="1"/>
          </p:cNvSpPr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6" name="Shape 36"/>
          <p:cNvSpPr txBox="1">
            <a:spLocks noGrp="1"/>
          </p:cNvSpPr>
          <p:nvPr>
            <p:ph type="body" idx="1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36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2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280"/>
              </a:spcBef>
              <a:buClr>
                <a:srgbClr val="888888"/>
              </a:buClr>
              <a:buFont typeface="Arial"/>
              <a:buNone/>
              <a:defRPr sz="1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Два объекта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6510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3335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–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–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»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Shape 4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Shape 4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Сравнение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body" idx="1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body" idx="3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36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32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905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5875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14300" algn="l" rtl="0">
              <a:spcBef>
                <a:spcPts val="36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–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»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27000" algn="l" rtl="0">
              <a:spcBef>
                <a:spcPts val="320"/>
              </a:spcBef>
              <a:buClr>
                <a:schemeClr val="dk1"/>
              </a:buClr>
              <a:buSzPct val="100000"/>
              <a:buFont typeface="Arial"/>
              <a:buChar char="•"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4" name="Shape 5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5" name="Shape 5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Только заголовок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Пустой слайд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Shape 6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Рисунок с подписью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Shape 66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7" name="Shape 67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64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56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48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4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spcBef>
                <a:spcPts val="28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24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2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180"/>
              </a:spcBef>
              <a:buClr>
                <a:schemeClr val="dk1"/>
              </a:buClr>
              <a:buFont typeface="Arial"/>
              <a:buNone/>
              <a:defRPr sz="9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Shape 6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13">
            <a:alphaModFix/>
          </a:blip>
          <a:stretch>
            <a:fillRect/>
          </a:stretch>
        </a:blip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1" name="Shape 11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lvl="0" indent="-139700" algn="l" rtl="0">
              <a:spcBef>
                <a:spcPts val="64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742950" marR="0" lvl="1" indent="-107950" algn="l" rtl="0">
              <a:spcBef>
                <a:spcPts val="560"/>
              </a:spcBef>
              <a:buClr>
                <a:schemeClr val="dk1"/>
              </a:buClr>
              <a:buSzPct val="1000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spcBef>
                <a:spcPts val="48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spcBef>
                <a:spcPts val="4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ru-RU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buSzPct val="25000"/>
                <a:buNone/>
              </a:pPr>
              <a:t>‹№›</a:t>
            </a:fld>
            <a:endParaRPr lang="ru-RU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title"/>
          </p:nvPr>
        </p:nvSpPr>
        <p:spPr>
          <a:xfrm>
            <a:off x="5004048" y="1124744"/>
            <a:ext cx="3744416" cy="50405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Verdana"/>
              <a:buNone/>
            </a:pPr>
            <a:r>
              <a:rPr lang="ru-RU" sz="3600" b="1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ПСАЛОМ 73 </a:t>
            </a:r>
          </a:p>
        </p:txBody>
      </p:sp>
      <p:sp>
        <p:nvSpPr>
          <p:cNvPr id="90" name="Shape 90"/>
          <p:cNvSpPr txBox="1"/>
          <p:nvPr/>
        </p:nvSpPr>
        <p:spPr>
          <a:xfrm>
            <a:off x="611560" y="3356992"/>
            <a:ext cx="6912767" cy="2088232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lvl="0">
              <a:buClr>
                <a:srgbClr val="C00000"/>
              </a:buClr>
              <a:buSzPct val="25000"/>
            </a:pPr>
            <a:r>
              <a:rPr lang="ru-RU" sz="66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Відплата</a:t>
            </a:r>
            <a:r>
              <a:rPr lang="ru-RU" sz="6600" b="1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і </a:t>
            </a:r>
            <a:r>
              <a:rPr lang="ru-RU" sz="6600" b="1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нагорода</a:t>
            </a:r>
            <a:endParaRPr lang="ru-RU" sz="6600" b="1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39552" y="1268760"/>
            <a:ext cx="8404736" cy="345638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5F497A"/>
              </a:buClr>
              <a:buSzPct val="25000"/>
            </a:pPr>
            <a:r>
              <a:rPr lang="ru-RU" sz="44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Хто</a:t>
            </a:r>
            <a:r>
              <a:rPr lang="ru-RU" sz="44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є </a:t>
            </a:r>
            <a:r>
              <a:rPr lang="ru-RU" sz="44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мені</a:t>
            </a:r>
            <a:r>
              <a:rPr lang="ru-RU" sz="44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на небесах, </a:t>
            </a:r>
            <a:r>
              <a:rPr lang="ru-RU" sz="44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окрім</a:t>
            </a:r>
            <a:r>
              <a:rPr lang="ru-RU" sz="44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Тебе, </a:t>
            </a:r>
            <a:r>
              <a:rPr lang="ru-RU" sz="44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Славний</a:t>
            </a:r>
            <a:r>
              <a:rPr lang="ru-RU" sz="44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та </a:t>
            </a:r>
            <a:r>
              <a:rPr lang="ru-RU" sz="44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Святий</a:t>
            </a:r>
            <a:r>
              <a:rPr lang="ru-RU" sz="44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? А я при </a:t>
            </a:r>
            <a:r>
              <a:rPr lang="ru-RU" sz="44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Тобі</a:t>
            </a:r>
            <a:r>
              <a:rPr lang="ru-RU" sz="44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на </a:t>
            </a:r>
            <a:r>
              <a:rPr lang="ru-RU" sz="44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землі</a:t>
            </a:r>
            <a:r>
              <a:rPr lang="ru-RU" sz="44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не </a:t>
            </a:r>
            <a:r>
              <a:rPr lang="ru-RU" sz="44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бажаю</a:t>
            </a:r>
            <a:r>
              <a:rPr lang="ru-RU" sz="44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4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нічого</a:t>
            </a:r>
            <a:r>
              <a:rPr lang="ru-RU" sz="44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! </a:t>
            </a:r>
            <a:endParaRPr lang="ru-RU" sz="44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457443" y="5733255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4000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73</a:t>
            </a: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:2</a:t>
            </a:r>
            <a:r>
              <a:rPr lang="en-US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5</a:t>
            </a:r>
            <a:endParaRPr lang="ru-RU" sz="4000" b="0" i="0" u="none" strike="noStrike" cap="none" dirty="0">
              <a:solidFill>
                <a:srgbClr val="5F497A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  <p:extLst>
      <p:ext uri="{BB962C8B-B14F-4D97-AF65-F5344CB8AC3E}">
        <p14:creationId xmlns:p14="http://schemas.microsoft.com/office/powerpoint/2010/main" val="20834156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455901" y="1700808"/>
            <a:ext cx="8404736" cy="230425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5F497A"/>
              </a:buClr>
              <a:buSzPct val="25000"/>
            </a:pP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Поправді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всемогутній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Бог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добрий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Україні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Бог для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щиросердих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християн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! </a:t>
            </a:r>
            <a:endParaRPr lang="ru-RU" sz="45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457443" y="5733255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4000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73</a:t>
            </a: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:1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39552" y="1628800"/>
            <a:ext cx="8404736" cy="230425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5F497A"/>
              </a:buClr>
              <a:buSzPct val="25000"/>
            </a:pP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А я, мало не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послизнулися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ноги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мої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мало не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посковзнулися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стопи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мої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endParaRPr lang="ru-RU" sz="45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457443" y="5733255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4000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73</a:t>
            </a: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:2</a:t>
            </a:r>
          </a:p>
        </p:txBody>
      </p:sp>
    </p:spTree>
    <p:extLst>
      <p:ext uri="{BB962C8B-B14F-4D97-AF65-F5344CB8AC3E}">
        <p14:creationId xmlns:p14="http://schemas.microsoft.com/office/powerpoint/2010/main" val="29016885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39552" y="1628800"/>
            <a:ext cx="8404736" cy="2304257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5F497A"/>
              </a:buClr>
              <a:buSzPct val="25000"/>
            </a:pP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бо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лихим я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завидував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бачивши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спокій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корумпованих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ЧОЛОВІКІВ, </a:t>
            </a:r>
            <a:endParaRPr lang="ru-RU" sz="45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457443" y="5733255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4000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73</a:t>
            </a: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:3</a:t>
            </a:r>
          </a:p>
        </p:txBody>
      </p:sp>
    </p:spTree>
    <p:extLst>
      <p:ext uri="{BB962C8B-B14F-4D97-AF65-F5344CB8AC3E}">
        <p14:creationId xmlns:p14="http://schemas.microsoft.com/office/powerpoint/2010/main" val="30457181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39552" y="1628800"/>
            <a:ext cx="8404736" cy="259228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5F497A"/>
              </a:buClr>
              <a:buSzPct val="25000"/>
            </a:pP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ці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ЧОЛОВІКИ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свої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уста до неба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підносять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а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їхній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язик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по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землі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походжає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!… </a:t>
            </a:r>
            <a:endParaRPr lang="ru-RU" sz="45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457443" y="5733255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4000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73</a:t>
            </a: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:9</a:t>
            </a:r>
          </a:p>
        </p:txBody>
      </p:sp>
    </p:spTree>
    <p:extLst>
      <p:ext uri="{BB962C8B-B14F-4D97-AF65-F5344CB8AC3E}">
        <p14:creationId xmlns:p14="http://schemas.microsoft.com/office/powerpoint/2010/main" val="37512030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39552" y="1628800"/>
            <a:ext cx="8404736" cy="259228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5F497A"/>
              </a:buClr>
              <a:buSzPct val="25000"/>
            </a:pP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та й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кажуть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ці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ЧОЛОВІКИ: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Хіба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Бог те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знає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і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чи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має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Всевишній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відомість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?</a:t>
            </a:r>
            <a:endParaRPr lang="ru-RU" sz="45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457443" y="5733255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4000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73</a:t>
            </a: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:11</a:t>
            </a:r>
          </a:p>
        </p:txBody>
      </p:sp>
    </p:spTree>
    <p:extLst>
      <p:ext uri="{BB962C8B-B14F-4D97-AF65-F5344CB8AC3E}">
        <p14:creationId xmlns:p14="http://schemas.microsoft.com/office/powerpoint/2010/main" val="2040241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39552" y="1628800"/>
            <a:ext cx="8404736" cy="2592288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5F497A"/>
              </a:buClr>
              <a:buSzPct val="25000"/>
            </a:pP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Направду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надармо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очистив я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серце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своє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благовістив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b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усім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і в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невинності</a:t>
            </a:r>
            <a:b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</a:b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вимив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руки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свої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. </a:t>
            </a:r>
            <a:endParaRPr lang="ru-RU" sz="45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457443" y="5733255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4000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73</a:t>
            </a: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:13</a:t>
            </a:r>
          </a:p>
        </p:txBody>
      </p:sp>
    </p:spTree>
    <p:extLst>
      <p:ext uri="{BB962C8B-B14F-4D97-AF65-F5344CB8AC3E}">
        <p14:creationId xmlns:p14="http://schemas.microsoft.com/office/powerpoint/2010/main" val="26988295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39552" y="1628800"/>
            <a:ext cx="8404736" cy="288032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5F497A"/>
              </a:buClr>
              <a:buSzPct val="25000"/>
            </a:pP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Аж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прийшов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я в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Божу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присутність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у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Його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святині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, і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кінець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цих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злих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ЧОЛОВІКІВ </a:t>
            </a:r>
            <a:r>
              <a:rPr lang="ru-RU" sz="45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побачив</a:t>
            </a:r>
            <a:r>
              <a:rPr lang="ru-RU" sz="45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: </a:t>
            </a:r>
            <a:endParaRPr lang="ru-RU" sz="45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457443" y="5733255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4000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73</a:t>
            </a: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:17</a:t>
            </a:r>
          </a:p>
        </p:txBody>
      </p:sp>
    </p:spTree>
    <p:extLst>
      <p:ext uri="{BB962C8B-B14F-4D97-AF65-F5344CB8AC3E}">
        <p14:creationId xmlns:p14="http://schemas.microsoft.com/office/powerpoint/2010/main" val="25876026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Shape 96"/>
          <p:cNvSpPr txBox="1"/>
          <p:nvPr/>
        </p:nvSpPr>
        <p:spPr>
          <a:xfrm>
            <a:off x="539552" y="1268760"/>
            <a:ext cx="8404736" cy="345638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8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800" b="0" i="0" u="none" strike="noStrike" cap="none" dirty="0">
                <a:solidFill>
                  <a:schemeClr val="tx1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tx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lvl="0" algn="ctr">
              <a:buClr>
                <a:srgbClr val="5F497A"/>
              </a:buClr>
              <a:buSzPct val="25000"/>
            </a:pPr>
            <a:r>
              <a:rPr lang="ru-RU" sz="44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Ти</a:t>
            </a:r>
            <a:r>
              <a:rPr lang="ru-RU" sz="44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4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Своєю</a:t>
            </a:r>
            <a:r>
              <a:rPr lang="ru-RU" sz="44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4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порадою</a:t>
            </a:r>
            <a:r>
              <a:rPr lang="ru-RU" sz="44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4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водиш</a:t>
            </a:r>
            <a:r>
              <a:rPr lang="ru-RU" sz="44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мене у </a:t>
            </a:r>
            <a:r>
              <a:rPr lang="ru-RU" sz="44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справі</a:t>
            </a:r>
            <a:r>
              <a:rPr lang="ru-RU" sz="44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4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організації</a:t>
            </a:r>
            <a:r>
              <a:rPr lang="ru-RU" sz="44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4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нової</a:t>
            </a:r>
            <a:r>
              <a:rPr lang="ru-RU" sz="44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церкви, і потому до </a:t>
            </a:r>
            <a:r>
              <a:rPr lang="ru-RU" sz="44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слави</a:t>
            </a:r>
            <a:r>
              <a:rPr lang="ru-RU" sz="44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4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Ти</a:t>
            </a:r>
            <a:r>
              <a:rPr lang="ru-RU" sz="44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</a:t>
            </a:r>
            <a:r>
              <a:rPr lang="ru-RU" sz="44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візьмеш</a:t>
            </a:r>
            <a:r>
              <a:rPr lang="ru-RU" sz="44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мене, назвавши </a:t>
            </a:r>
            <a:r>
              <a:rPr lang="ru-RU" sz="44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вірним</a:t>
            </a:r>
            <a:r>
              <a:rPr lang="ru-RU" sz="44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та </a:t>
            </a:r>
            <a:r>
              <a:rPr lang="ru-RU" sz="4400" i="1" dirty="0" err="1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добрим</a:t>
            </a:r>
            <a:r>
              <a:rPr lang="ru-RU" sz="4400" i="1" dirty="0">
                <a:solidFill>
                  <a:schemeClr val="tx1"/>
                </a:solidFill>
                <a:latin typeface="Georgia"/>
                <a:ea typeface="Georgia"/>
                <a:cs typeface="Georgia"/>
                <a:sym typeface="Georgia"/>
              </a:rPr>
              <a:t> рабом! </a:t>
            </a:r>
            <a:endParaRPr lang="ru-RU" sz="4400" b="0" i="1" u="none" strike="noStrike" cap="none" dirty="0">
              <a:solidFill>
                <a:schemeClr val="tx1"/>
              </a:solidFill>
              <a:latin typeface="Georgia"/>
              <a:ea typeface="Georgia"/>
              <a:cs typeface="Georgia"/>
              <a:sym typeface="Georgia"/>
            </a:endParaRPr>
          </a:p>
        </p:txBody>
      </p:sp>
      <p:sp>
        <p:nvSpPr>
          <p:cNvPr id="97" name="Shape 97"/>
          <p:cNvSpPr txBox="1"/>
          <p:nvPr/>
        </p:nvSpPr>
        <p:spPr>
          <a:xfrm>
            <a:off x="457443" y="5733255"/>
            <a:ext cx="8280919" cy="614604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b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2000" b="0" i="0" u="none" strike="noStrike" cap="none" dirty="0">
              <a:solidFill>
                <a:schemeClr val="dk1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rgbClr val="1287C3"/>
              </a:buClr>
              <a:buSzPct val="25000"/>
              <a:buFont typeface="Verdana"/>
              <a:buNone/>
            </a:pPr>
            <a:r>
              <a:rPr lang="ru-RU" sz="2000" b="0" i="0" u="none" strike="noStrike" cap="none" dirty="0">
                <a:solidFill>
                  <a:srgbClr val="1287C3"/>
                </a:solidFill>
                <a:latin typeface="Verdana"/>
                <a:ea typeface="Verdana"/>
                <a:cs typeface="Verdana"/>
                <a:sym typeface="Verdana"/>
              </a:rPr>
              <a:t> 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endParaRPr sz="1700" b="0" i="0" u="none" strike="noStrike" cap="none" dirty="0">
              <a:solidFill>
                <a:srgbClr val="0070C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ctr" rtl="0">
              <a:spcBef>
                <a:spcPts val="0"/>
              </a:spcBef>
              <a:buClr>
                <a:srgbClr val="5F497A"/>
              </a:buClr>
              <a:buSzPct val="25000"/>
              <a:buFont typeface="Verdana"/>
              <a:buNone/>
            </a:pP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Псалом </a:t>
            </a:r>
            <a:r>
              <a:rPr lang="ru-RU" sz="4000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73</a:t>
            </a:r>
            <a:r>
              <a:rPr lang="ru-RU" sz="4000" b="0" i="0" u="none" strike="noStrike" cap="none" dirty="0">
                <a:solidFill>
                  <a:srgbClr val="5F497A"/>
                </a:solidFill>
                <a:latin typeface="Verdana"/>
                <a:ea typeface="Verdana"/>
                <a:cs typeface="Verdana"/>
                <a:sym typeface="Verdana"/>
              </a:rPr>
              <a:t>:24</a:t>
            </a:r>
          </a:p>
        </p:txBody>
      </p:sp>
    </p:spTree>
    <p:extLst>
      <p:ext uri="{BB962C8B-B14F-4D97-AF65-F5344CB8AC3E}">
        <p14:creationId xmlns:p14="http://schemas.microsoft.com/office/powerpoint/2010/main" val="276103567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206</Words>
  <Application>Microsoft Office PowerPoint</Application>
  <PresentationFormat>Екран (4:3)</PresentationFormat>
  <Paragraphs>84</Paragraphs>
  <Slides>10</Slides>
  <Notes>10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10</vt:i4>
      </vt:variant>
    </vt:vector>
  </HeadingPairs>
  <TitlesOfParts>
    <vt:vector size="15" baseType="lpstr">
      <vt:lpstr>Arial</vt:lpstr>
      <vt:lpstr>Calibri</vt:lpstr>
      <vt:lpstr>Georgia</vt:lpstr>
      <vt:lpstr>Verdana</vt:lpstr>
      <vt:lpstr>Тема Office</vt:lpstr>
      <vt:lpstr>ПСАЛОМ 73 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ПСАЛОМ 11 </dc:title>
  <cp:lastModifiedBy>Dubenchuk Ivanka</cp:lastModifiedBy>
  <cp:revision>14</cp:revision>
  <dcterms:modified xsi:type="dcterms:W3CDTF">2021-06-13T20:54:40Z</dcterms:modified>
</cp:coreProperties>
</file>